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  <p:sldMasterId id="2147483727" r:id="rId5"/>
  </p:sldMasterIdLst>
  <p:notesMasterIdLst>
    <p:notesMasterId r:id="rId8"/>
  </p:notesMasterIdLst>
  <p:handoutMasterIdLst>
    <p:handoutMasterId r:id="rId9"/>
  </p:handoutMasterIdLst>
  <p:sldIdLst>
    <p:sldId id="312" r:id="rId6"/>
    <p:sldId id="310" r:id="rId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604" userDrawn="1">
          <p15:clr>
            <a:srgbClr val="A4A3A4"/>
          </p15:clr>
        </p15:guide>
        <p15:guide id="5" pos="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51039"/>
    <a:srgbClr val="203864"/>
    <a:srgbClr val="222A35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115CA-DCA8-4836-AA22-35106D4E73C1}" v="6" dt="2022-03-14T12:10:4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1071"/>
        <p:guide pos="3840"/>
        <p:guide orient="horz" pos="3884"/>
        <p:guide pos="604"/>
        <p:guide pos="5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HAN Akhilesh" userId="5a01106f-6935-4cd2-b0be-88b11db9a7d6" providerId="ADAL" clId="{FDA115CA-DCA8-4836-AA22-35106D4E73C1}"/>
    <pc:docChg chg="delSld">
      <pc:chgData name="CHAUHAN Akhilesh" userId="5a01106f-6935-4cd2-b0be-88b11db9a7d6" providerId="ADAL" clId="{FDA115CA-DCA8-4836-AA22-35106D4E73C1}" dt="2022-03-15T06:17:56.429" v="0" actId="2696"/>
      <pc:docMkLst>
        <pc:docMk/>
      </pc:docMkLst>
      <pc:sldChg chg="del">
        <pc:chgData name="CHAUHAN Akhilesh" userId="5a01106f-6935-4cd2-b0be-88b11db9a7d6" providerId="ADAL" clId="{FDA115CA-DCA8-4836-AA22-35106D4E73C1}" dt="2022-03-15T06:17:56.429" v="0" actId="2696"/>
        <pc:sldMkLst>
          <pc:docMk/>
          <pc:sldMk cId="297394483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C44E60-2F04-4D4E-BF19-49850854A7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BD87-9981-46D5-B1B6-F0D11CFDB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38B8-F549-4961-8EF8-3832A91D145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BE32-E3D4-4596-AB05-A4EDD29F2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C8AF-D58A-431E-A11E-C59853C73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4E789-DEB0-46F8-A4B2-7B6C0C42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6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BD87A-2FE8-C44B-9CE8-8C9225586695}" type="datetimeFigureOut">
              <a:rPr lang="fr-FR" smtClean="0"/>
              <a:t>15/03/2022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1014-F8F0-EA43-B874-56B6252077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40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84F7-3ACD-493E-BE77-FFFB7ADC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B6364-5145-4F92-8001-D028138C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61D2-EE1B-4010-A63D-C5253FCB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B71B9-1881-4510-AC9B-A4CD6BA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775E-5A38-4627-BA19-4C2496E3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95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42F-AD18-480E-9C9D-321463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4F58-0A7B-4E60-9880-13BB8D596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01B9-BDFF-4226-9FF4-FAEA86B3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15943-D095-48CD-9E80-BD02E0B0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D590B-F489-4E4A-95EE-205B51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9113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63EF2-846E-4A3E-BC49-1BD44A58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1E98-ED3C-43D2-88B9-3BF9273C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A0788-550A-4A6E-8AD2-443EF5E9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9F407-E761-4BCC-8FF4-60607216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A81-9695-4377-AA39-C065D0F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634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D7967-363D-4230-BF7B-A98B3402E7EE}"/>
              </a:ext>
            </a:extLst>
          </p:cNvPr>
          <p:cNvGrpSpPr/>
          <p:nvPr userDrawn="1"/>
        </p:nvGrpSpPr>
        <p:grpSpPr>
          <a:xfrm>
            <a:off x="10253756" y="5945219"/>
            <a:ext cx="1826787" cy="922966"/>
            <a:chOff x="10253756" y="5945219"/>
            <a:chExt cx="1826787" cy="9229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27B095A-C7C2-4491-8120-714D668860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47351" y="5945219"/>
              <a:ext cx="839599" cy="5676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33C1E3-68B3-441B-9388-E89464C5087B}"/>
                </a:ext>
              </a:extLst>
            </p:cNvPr>
            <p:cNvSpPr txBox="1"/>
            <p:nvPr userDrawn="1"/>
          </p:nvSpPr>
          <p:spPr>
            <a:xfrm>
              <a:off x="10253756" y="6437298"/>
              <a:ext cx="1826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Global Business Services</a:t>
              </a:r>
            </a:p>
            <a:p>
              <a:pPr algn="ctr"/>
              <a:r>
                <a:rPr lang="en-US" sz="1100" dirty="0"/>
                <a:t>India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FA2751-1474-433A-BAE0-B6E7A03233B6}"/>
              </a:ext>
            </a:extLst>
          </p:cNvPr>
          <p:cNvGrpSpPr/>
          <p:nvPr userDrawn="1"/>
        </p:nvGrpSpPr>
        <p:grpSpPr>
          <a:xfrm>
            <a:off x="5386649" y="5978734"/>
            <a:ext cx="4058352" cy="567656"/>
            <a:chOff x="5377165" y="5550329"/>
            <a:chExt cx="3930105" cy="6308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D2590E-C73E-43FA-95A7-6E67C7000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77165" y="5550987"/>
              <a:ext cx="1296245" cy="6301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AEB15D-A47C-4792-9454-AD90DD51EA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11026" y="5550329"/>
              <a:ext cx="1296244" cy="6308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29229-4171-45C6-AA77-78A3D50C3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02060" y="5550987"/>
              <a:ext cx="1282027" cy="630171"/>
            </a:xfrm>
            <a:prstGeom prst="rect">
              <a:avLst/>
            </a:prstGeom>
          </p:spPr>
        </p:pic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 userDrawn="1"/>
        </p:nvSpPr>
        <p:spPr>
          <a:xfrm>
            <a:off x="1294074" y="6546390"/>
            <a:ext cx="8185150" cy="2074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GBS/MUM/FOR/PCR/001</a:t>
            </a:r>
            <a:r>
              <a:rPr lang="en-US" sz="1100">
                <a:latin typeface="+mn-lt"/>
              </a:rPr>
              <a:t>                                              INTERNAL</a:t>
            </a:r>
            <a:r>
              <a:rPr lang="en-US" sz="1100" baseline="0">
                <a:latin typeface="+mn-lt"/>
              </a:rPr>
              <a:t>                                                                                                 </a:t>
            </a:r>
            <a:r>
              <a:rPr lang="en-US" sz="110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26016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27B9CA7-770E-4045-ACA0-90AEB6C48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3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54F062-B455-4BBE-AD52-D8F769A2BBB6}"/>
              </a:ext>
            </a:extLst>
          </p:cNvPr>
          <p:cNvSpPr/>
          <p:nvPr userDrawn="1"/>
        </p:nvSpPr>
        <p:spPr>
          <a:xfrm>
            <a:off x="0" y="0"/>
            <a:ext cx="12192000" cy="687397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5B0BF-A810-4AB3-A015-69483D4FA0E5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8FD250A-2941-4C45-9016-0E2B90BA1A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2DB518-3187-4EE5-A249-3B07ABD4B55F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73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EEF05C1-85C7-42A2-9829-EDD0B583B5FE}"/>
              </a:ext>
            </a:extLst>
          </p:cNvPr>
          <p:cNvGrpSpPr/>
          <p:nvPr userDrawn="1"/>
        </p:nvGrpSpPr>
        <p:grpSpPr>
          <a:xfrm>
            <a:off x="0" y="0"/>
            <a:ext cx="12260922" cy="6858000"/>
            <a:chOff x="0" y="0"/>
            <a:chExt cx="12260922" cy="6858000"/>
          </a:xfrm>
        </p:grpSpPr>
        <p:pic>
          <p:nvPicPr>
            <p:cNvPr id="7" name="Image 6" descr="Une image contenant texte, navire, extérieur, embarcation&#10;&#10;Description générée automatiquement">
              <a:extLst>
                <a:ext uri="{FF2B5EF4-FFF2-40B4-BE49-F238E27FC236}">
                  <a16:creationId xmlns:a16="http://schemas.microsoft.com/office/drawing/2014/main" id="{2677E0AB-6AAD-48CF-B4F0-6D33C27915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50348" y="0"/>
              <a:ext cx="4091693" cy="6858000"/>
            </a:xfrm>
            <a:prstGeom prst="rect">
              <a:avLst/>
            </a:prstGeom>
          </p:spPr>
        </p:pic>
        <p:pic>
          <p:nvPicPr>
            <p:cNvPr id="8" name="Image 7" descr="Une image contenant texte, route, extérieur&#10;&#10;Description générée automatiquement">
              <a:extLst>
                <a:ext uri="{FF2B5EF4-FFF2-40B4-BE49-F238E27FC236}">
                  <a16:creationId xmlns:a16="http://schemas.microsoft.com/office/drawing/2014/main" id="{953CFE7B-4608-4C03-8212-BAF43B773B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2044" y="0"/>
              <a:ext cx="4118878" cy="6858000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7F418FC-6816-458C-AA73-A62A045481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4091693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83FBE1B-2496-41BD-9DD5-08F36855D5F2}"/>
              </a:ext>
            </a:extLst>
          </p:cNvPr>
          <p:cNvSpPr/>
          <p:nvPr userDrawn="1"/>
        </p:nvSpPr>
        <p:spPr>
          <a:xfrm>
            <a:off x="1" y="0"/>
            <a:ext cx="1226092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5BA2F78-AEA3-437C-888C-3330582AB8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02BD4-E44E-48F1-B0B8-A0655D5CDF75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BF1BB56-40A9-4776-B28F-078DEA6EB7A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D9E57DB-B9C9-4B1B-9E6A-556312129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21C74-DB2E-487A-9B0E-ED7729D75747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8" name="Image 19">
              <a:extLst>
                <a:ext uri="{FF2B5EF4-FFF2-40B4-BE49-F238E27FC236}">
                  <a16:creationId xmlns:a16="http://schemas.microsoft.com/office/drawing/2014/main" id="{930EB323-A8A4-4664-8F86-42E1B53D7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94BBF-FAE7-41B0-9F39-4D6238E8BDF4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754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eau, extérieur, ciel, bateau&#10;&#10;Description générée automatiquement">
            <a:extLst>
              <a:ext uri="{FF2B5EF4-FFF2-40B4-BE49-F238E27FC236}">
                <a16:creationId xmlns:a16="http://schemas.microsoft.com/office/drawing/2014/main" id="{4AFCED46-2955-4DC5-8FB5-0FD5FF23D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175" y="0"/>
            <a:ext cx="4118482" cy="6858000"/>
          </a:xfrm>
          <a:prstGeom prst="rect">
            <a:avLst/>
          </a:prstGeom>
        </p:spPr>
      </p:pic>
      <p:pic>
        <p:nvPicPr>
          <p:cNvPr id="21" name="Image 20" descr="Une image contenant texte, intérieur, plancher, bibliothèque&#10;&#10;Description générée automatiquement">
            <a:extLst>
              <a:ext uri="{FF2B5EF4-FFF2-40B4-BE49-F238E27FC236}">
                <a16:creationId xmlns:a16="http://schemas.microsoft.com/office/drawing/2014/main" id="{B2D3E067-B4B5-4C04-B85B-D32CBE58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92" y="0"/>
            <a:ext cx="4050348" cy="6858000"/>
          </a:xfrm>
          <a:prstGeom prst="rect">
            <a:avLst/>
          </a:prstGeom>
        </p:spPr>
      </p:pic>
      <p:pic>
        <p:nvPicPr>
          <p:cNvPr id="22" name="Image 21" descr="Une image contenant extérieur, transport&#10;&#10;Description générée automatiquement">
            <a:extLst>
              <a:ext uri="{FF2B5EF4-FFF2-40B4-BE49-F238E27FC236}">
                <a16:creationId xmlns:a16="http://schemas.microsoft.com/office/drawing/2014/main" id="{BC199120-7F69-4920-A686-FEF593AC0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916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1" y="-8855"/>
            <a:ext cx="12230656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3F86-B02E-4281-8B03-781DD17A6EB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7" name="Image 19">
              <a:extLst>
                <a:ext uri="{FF2B5EF4-FFF2-40B4-BE49-F238E27FC236}">
                  <a16:creationId xmlns:a16="http://schemas.microsoft.com/office/drawing/2014/main" id="{7B8B8575-CC77-4945-A48B-68258670F7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5F84FD-CE90-436E-A231-87BF265CE09C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92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DECFD194-188A-491A-8C64-BA74A897E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4747" y="0"/>
            <a:ext cx="4114136" cy="6858000"/>
          </a:xfrm>
          <a:prstGeom prst="rect">
            <a:avLst/>
          </a:prstGeom>
        </p:spPr>
      </p:pic>
      <p:pic>
        <p:nvPicPr>
          <p:cNvPr id="25" name="Image 24" descr="Une image contenant texte, vert, navire, embarcation&#10;&#10;Description générée automatiquement">
            <a:extLst>
              <a:ext uri="{FF2B5EF4-FFF2-40B4-BE49-F238E27FC236}">
                <a16:creationId xmlns:a16="http://schemas.microsoft.com/office/drawing/2014/main" id="{7A01229D-C919-4C75-8CF5-B469B38A0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" y="0"/>
            <a:ext cx="4097016" cy="6858000"/>
          </a:xfrm>
          <a:prstGeom prst="rect">
            <a:avLst/>
          </a:prstGeom>
        </p:spPr>
      </p:pic>
      <p:pic>
        <p:nvPicPr>
          <p:cNvPr id="26" name="Image 25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D26401FF-A4B3-4774-B4FF-822B1CA7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883" y="0"/>
            <a:ext cx="4031774" cy="6858000"/>
          </a:xfrm>
          <a:prstGeom prst="rect">
            <a:avLst/>
          </a:prstGeom>
        </p:spPr>
      </p:pic>
      <p:pic>
        <p:nvPicPr>
          <p:cNvPr id="27" name="Image 26" descr="Une image contenant personne, extérieur, joueur&#10;&#10;Description générée automatiquement">
            <a:extLst>
              <a:ext uri="{FF2B5EF4-FFF2-40B4-BE49-F238E27FC236}">
                <a16:creationId xmlns:a16="http://schemas.microsoft.com/office/drawing/2014/main" id="{88F3F4A4-5D8D-4732-B475-2E911B3A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xfrm>
            <a:off x="8181762" y="1"/>
            <a:ext cx="4048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0" y="-8855"/>
            <a:ext cx="12230656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E55C-DD3E-4530-B834-FAD9984C1A4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5" name="Image 19">
              <a:extLst>
                <a:ext uri="{FF2B5EF4-FFF2-40B4-BE49-F238E27FC236}">
                  <a16:creationId xmlns:a16="http://schemas.microsoft.com/office/drawing/2014/main" id="{464DE22C-68BE-490C-94ED-915BB60BD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35734-72F3-4569-888D-41B60B3FF339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74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9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62F9A8-68DD-40A0-A2A0-94478A826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189" y="5333445"/>
            <a:ext cx="771777" cy="13412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377165" y="5141623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988EA-6471-4FE8-92CC-2AFBCC0AF35A}"/>
              </a:ext>
            </a:extLst>
          </p:cNvPr>
          <p:cNvSpPr txBox="1"/>
          <p:nvPr userDrawn="1"/>
        </p:nvSpPr>
        <p:spPr>
          <a:xfrm>
            <a:off x="10165944" y="6240355"/>
            <a:ext cx="19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Business Services</a:t>
            </a:r>
          </a:p>
          <a:p>
            <a:pPr algn="ctr"/>
            <a:r>
              <a:rPr lang="en-US" sz="12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BFE31B-BDC0-442D-9545-CFDA01C89CB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65" y="5595345"/>
            <a:ext cx="3492515" cy="5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B94A03A-CC49-484D-9813-0C5F42730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41622"/>
          </a:xfrm>
          <a:prstGeom prst="rect">
            <a:avLst/>
          </a:prstGeom>
        </p:spPr>
      </p:pic>
      <p:pic>
        <p:nvPicPr>
          <p:cNvPr id="10" name="Image 17">
            <a:extLst>
              <a:ext uri="{FF2B5EF4-FFF2-40B4-BE49-F238E27FC236}">
                <a16:creationId xmlns:a16="http://schemas.microsoft.com/office/drawing/2014/main" id="{AF84C6FF-DE80-4828-BEA2-0933BB0293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827" y="5471964"/>
            <a:ext cx="2507066" cy="729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9880" y="3061641"/>
            <a:ext cx="5448505" cy="148584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TYPE YOUR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9875" y="4467973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sub-title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09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60614D0-0C1D-46BE-A5ED-AD9FDEAB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019" y="365128"/>
            <a:ext cx="11517165" cy="889580"/>
          </a:xfrm>
        </p:spPr>
        <p:txBody>
          <a:bodyPr anchor="t">
            <a:normAutofit/>
          </a:bodyPr>
          <a:lstStyle>
            <a:lvl1pPr marL="0" indent="0" algn="l">
              <a:buFont typeface="Arial" charset="0"/>
              <a:buNone/>
              <a:defRPr sz="3000" b="1" i="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018" y="1378298"/>
            <a:ext cx="11517165" cy="4087767"/>
          </a:xfrm>
        </p:spPr>
        <p:txBody>
          <a:bodyPr anchor="t">
            <a:normAutofit/>
          </a:bodyPr>
          <a:lstStyle>
            <a:lvl1pPr marL="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2pPr>
            <a:lvl3pPr marL="91356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034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7122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74A72-DEE1-4568-B0C9-9DE4B2735A65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71180-42B1-4E82-B918-03A37237C79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BD760649-BEC5-457D-91F8-D90444687E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FAF1-08D8-4B22-AE20-EE29275A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AB8-D43D-4F22-8D8B-38985AC7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7C93-00BB-41D0-B265-41528299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5997-BC11-40FF-80B4-7C23BC4F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D952-871A-4142-9F62-41539388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589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48CA-0FF1-46FB-8DE0-CE8DF008024C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D8CF8-78F1-4919-929A-45A3770D7D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6AFF1A0-429B-4FF3-939F-D22EC0F1B2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3C6D72-3D59-43BE-AE37-BF59D6499066}"/>
              </a:ext>
            </a:extLst>
          </p:cNvPr>
          <p:cNvSpPr/>
          <p:nvPr userDrawn="1"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1413405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9BAC2-2231-4A75-AC15-8140C279ED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rgbClr val="05103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>
              <a:solidFill>
                <a:srgbClr val="051039"/>
              </a:solidFill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rgbClr val="051039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rgbClr val="051039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69AA73C-6D6C-FF42-8B84-FC366CA26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708" y="5795670"/>
            <a:ext cx="2182475" cy="634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579BA-58EF-4166-AB82-A706894C779A}"/>
              </a:ext>
            </a:extLst>
          </p:cNvPr>
          <p:cNvSpPr txBox="1"/>
          <p:nvPr userDrawn="1"/>
        </p:nvSpPr>
        <p:spPr>
          <a:xfrm>
            <a:off x="10408576" y="6442502"/>
            <a:ext cx="1718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Global Business Services</a:t>
            </a:r>
          </a:p>
          <a:p>
            <a:pPr algn="ctr"/>
            <a:r>
              <a:rPr lang="en-US" sz="1050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183146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7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63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1FA0-FA79-4E48-AAF1-06C634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FA03-F84E-4F3A-9707-A618F58E1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EEA7-BD74-4BDF-A040-B1D59B48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1249-3A4D-4056-B19C-FF4A4A62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D0C4D-948B-4329-A4E0-BA0015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94561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A86-5370-46D5-8F1F-FF50EAF8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AF3D-3AB8-4DDF-9015-D35E37555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115B-3C22-493A-B82E-119CE2F52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AFDE-6E76-434C-A477-C521FA69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BCFB8-D989-4FFF-90C6-2202F4CD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2423-8F6D-47E3-B6F3-71FD0065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021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56D8-F812-48F6-B93C-3BF2BA1B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49CB-D7DB-472D-B757-340C58CC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31D60-5573-4F09-8AB3-75129C22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A1E6-E3F6-4959-8A68-C88FD3AA4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ECE97-0B7C-4DE4-9C2D-3A473764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74B7C-7E9D-4C65-A696-FC760BE9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22410-034C-4BCD-AFB3-58C265E7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54F13-59EE-4CC3-A04D-3DC0FBEF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44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1E9F-B9A9-4CCE-9E3D-D526300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448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48610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69BA-062A-49CF-89B5-86B5972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6217-65CE-4763-8DA2-F552CD9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B6259-9ABB-45A1-A756-B322DCB1A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BFB4-BC62-49E7-887E-687134B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AE44-D343-4D32-9B97-A66FBAC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661D8-B98F-48BB-9D0D-A6D445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7961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0CCC-16B5-4E78-B015-1F66102C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64FA1-1799-411E-9CDE-785A18060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61AF9-2415-4A40-96B8-EDA0F0167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9CC6C-179F-4B85-B575-0B322DEB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7D4D-8371-49CC-814D-CC5EE434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CCED5-0814-4A48-B8A5-F0799344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1290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B22B0-5BA6-4935-8772-928963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81DD-4CE9-44B2-AF63-101CA025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073F-C072-47B4-8C84-1621042F4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15/03/2022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A7F81-41DF-41ED-B123-96AD581D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A1E1-EDEA-4996-97A9-713AFB7BA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10" r:id="rId12"/>
    <p:sldLayoutId id="2147483706" r:id="rId13"/>
    <p:sldLayoutId id="2147483707" r:id="rId14"/>
    <p:sldLayoutId id="2147483708" r:id="rId15"/>
    <p:sldLayoutId id="2147483709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  <p:sldLayoutId id="2147483732" r:id="rId4"/>
    <p:sldLayoutId id="2147483733" r:id="rId5"/>
    <p:sldLayoutId id="214748373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568B11D-CE1F-494C-9CCC-0A12CC7066F5}"/>
              </a:ext>
            </a:extLst>
          </p:cNvPr>
          <p:cNvSpPr txBox="1">
            <a:spLocks/>
          </p:cNvSpPr>
          <p:nvPr/>
        </p:nvSpPr>
        <p:spPr>
          <a:xfrm>
            <a:off x="5248275" y="3330753"/>
            <a:ext cx="6943725" cy="1714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22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0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68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24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Mission Statement</a:t>
            </a:r>
            <a:endParaRPr lang="en-IN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 enable emergence of a sustainable ecosystem in collaboration with our stakeholders, through Innovation, Enterprising Human Capital, Transformational Technology Solutions, Learning Environment and Excellence in Process delivery.</a:t>
            </a:r>
            <a:endParaRPr lang="en-GB" b="1" dirty="0">
              <a:solidFill>
                <a:prstClr val="black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5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670650-0DEC-2843-A46E-598513F18A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9019" y="6371315"/>
            <a:ext cx="624667" cy="288000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A83BBB7-5944-414F-ACA7-ACFB3B26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389" y="5011312"/>
            <a:ext cx="5461688" cy="673651"/>
          </a:xfrm>
        </p:spPr>
        <p:txBody>
          <a:bodyPr/>
          <a:lstStyle/>
          <a:p>
            <a:r>
              <a:rPr lang="fr-FR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69682-4180-4619-B333-A3345EABA5A3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GBS/MUM/FOR/PCR/001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                                             INTERNAL                                                                                                 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311217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S India Corporate Presentation 2021_Better Ways - Revised post Final" id="{7D6A7AC6-595E-4DF6-9F7B-5CB200153EF7}" vid="{15F2784B-1B66-4BC2-95F8-32CAA713137E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26a870-f3b9-4cc3-ae18-553d90e81f04">
      <UserInfo>
        <DisplayName>LE MOINE Emilie</DisplayName>
        <AccountId>1713</AccountId>
        <AccountType/>
      </UserInfo>
      <UserInfo>
        <DisplayName>GHABI Tayeb</DisplayName>
        <AccountId>7628</AccountId>
        <AccountType/>
      </UserInfo>
      <UserInfo>
        <DisplayName>LOUIS Axel</DisplayName>
        <AccountId>15958</AccountId>
        <AccountType/>
      </UserInfo>
    </SharedWithUsers>
    <date xmlns="0528716f-ccc0-43b2-9397-42d9d5b49423" xsi:nil="true"/>
    <Time xmlns="0528716f-ccc0-43b2-9397-42d9d5b49423" xsi:nil="true"/>
    <_DCDateCreated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5243692F314591A54E9017D8FEE1" ma:contentTypeVersion="19" ma:contentTypeDescription="Create a new document." ma:contentTypeScope="" ma:versionID="9974a10a54a459f41e256f4fa8ae912d">
  <xsd:schema xmlns:xsd="http://www.w3.org/2001/XMLSchema" xmlns:xs="http://www.w3.org/2001/XMLSchema" xmlns:p="http://schemas.microsoft.com/office/2006/metadata/properties" xmlns:ns2="0528716f-ccc0-43b2-9397-42d9d5b49423" xmlns:ns3="1426a870-f3b9-4cc3-ae18-553d90e81f04" xmlns:ns4="http://schemas.microsoft.com/sharepoint/v3/fields" targetNamespace="http://schemas.microsoft.com/office/2006/metadata/properties" ma:root="true" ma:fieldsID="4d67a98d4b44db8f17581af6265630e2" ns2:_="" ns3:_="" ns4:_="">
    <xsd:import namespace="0528716f-ccc0-43b2-9397-42d9d5b49423"/>
    <xsd:import namespace="1426a870-f3b9-4cc3-ae18-553d90e81f0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date" minOccurs="0"/>
                <xsd:element ref="ns4:_DCDateCreate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716f-ccc0-43b2-9397-42d9d5b49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Time" ma:index="16" nillable="true" ma:displayName="Time" ma:format="DateTime" ma:internalName="Time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1" nillable="true" ma:displayName="date" ma:format="DateOnly" ma:internalName="date">
      <xsd:simpleType>
        <xsd:restriction base="dms:DateTim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6a870-f3b9-4cc3-ae18-553d90e81f0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22" nillable="true" ma:displayName="Date Created" ma:description="The date on which this resource was created" ma:format="DateTime" ma:internalName="_DCDateCreat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BFE0E-A5AD-4DCC-802F-B365B64D147A}">
  <ds:schemaRefs>
    <ds:schemaRef ds:uri="http://purl.org/dc/terms/"/>
    <ds:schemaRef ds:uri="http://www.w3.org/XML/1998/namespace"/>
    <ds:schemaRef ds:uri="e1b593ba-4699-4c71-8ed2-977e1719253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56b5b98-edf3-48ec-9d80-fb18d4f9771e"/>
    <ds:schemaRef ds:uri="1426a870-f3b9-4cc3-ae18-553d90e81f04"/>
    <ds:schemaRef ds:uri="0528716f-ccc0-43b2-9397-42d9d5b4942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A5D7588-3327-4553-B8E7-AD61A4AB0C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0691FB-C350-480C-BCB5-DF1741E34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8716f-ccc0-43b2-9397-42d9d5b49423"/>
    <ds:schemaRef ds:uri="1426a870-f3b9-4cc3-ae18-553d90e81f0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3487</TotalTime>
  <Words>59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Thème 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creator>Michel Girard</dc:creator>
  <cp:lastModifiedBy>GITE Rahul</cp:lastModifiedBy>
  <cp:revision>1100</cp:revision>
  <cp:lastPrinted>2018-05-23T16:40:40Z</cp:lastPrinted>
  <dcterms:created xsi:type="dcterms:W3CDTF">2017-06-26T12:28:08Z</dcterms:created>
  <dcterms:modified xsi:type="dcterms:W3CDTF">2022-03-15T11:31:19Z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0x0101009B385243692F314591A54E9017D8FEE1</vt:lpwstr>
  </property>
</Properties>
</file>